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4" r:id="rId8"/>
    <p:sldId id="263" r:id="rId9"/>
    <p:sldId id="262" r:id="rId10"/>
    <p:sldId id="266" r:id="rId11"/>
    <p:sldId id="267" r:id="rId12"/>
    <p:sldId id="259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38" y="24528"/>
            <a:ext cx="9176937" cy="68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бумагой как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развития мелкой моторики рук у детей дошкольного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МДОУ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                                          			     Тараканова О. Н.	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г.Любим, 2017 г.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работы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780861" cy="370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82696"/>
            <a:ext cx="2844676" cy="3790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27602"/>
            <a:ext cx="3672408" cy="257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11560" y="4831091"/>
            <a:ext cx="167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Чудо- дерево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48867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Ваза с георгинами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59329" y="3727602"/>
            <a:ext cx="198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Морской пейзаж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работ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6054"/>
            <a:ext cx="5018087" cy="2425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3" y="3572160"/>
            <a:ext cx="4481513" cy="278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J:\мой сайтик\фото\выставки детских работ\SAM_0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1261"/>
            <a:ext cx="4213727" cy="2806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61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25544" cy="597666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ориентиры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 развита мелкая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моторика;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ребёнок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взаимодействует со сверстниками и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ребёнок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способен к волевым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усилиям;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ребёнок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инициативу и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самостоятельность;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ребёнок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 любознательность, задает вопросы взрослым и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сверстникам;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развитым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воображением.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55272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увеличилось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с высоким уровнем развития мелкой моторики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рук;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отмечается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детей к оригами, и 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аппликации;</a:t>
            </a:r>
            <a:b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с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формированы элементарные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коммуникативного, делового, творческого общения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 умеют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поделки применяя различные виды техник работы с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бумагой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работы детей отличаются индивидуальностью;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повысилась активность и компетентность родителей в вопросах всестороннего развития ребёнка.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502657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Проблема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плохо развитой моторикой: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затрудняются в самообслуживании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плохо работают ножницами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могут регулировать силу нажима на карандаш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заменяют движение руки поворотом листа при рисовании и т. д.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Развивая мелкую моторику мы: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развиваем речь, память, внимание;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подготавливаем руку к овладению навыком письма;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способствуем развитию творческих способностей;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развиваем навыки самообслуживания.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632271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  детей через аппликацию, оригами.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 умение 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поделки применяя различные виды техник работы с бумагой ;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условия для применения практических умений и навыков в самостоятельной деятельности;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творческих способностей;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в 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коллективе: формировать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коммуникативного, делового, творческого общения;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повышать компетентность и знания родителей о значимости  мелкой моторики рук для успешного развития ребёнка;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97552" cy="54006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бумагой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обрывная,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вырезная аппликация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из салфеток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торцевания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оригами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0" y="3787163"/>
            <a:ext cx="4628107" cy="261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J:\мой сайтик\фото\детские работы\SAM_03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0"/>
          <a:stretch/>
        </p:blipFill>
        <p:spPr bwMode="auto">
          <a:xfrm>
            <a:off x="641020" y="1052736"/>
            <a:ext cx="4351710" cy="2611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J:\мой сайтик\фото\детские работы\SAM_03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t="2135" r="6128" b="9797"/>
          <a:stretch/>
        </p:blipFill>
        <p:spPr bwMode="auto">
          <a:xfrm>
            <a:off x="5220072" y="1196751"/>
            <a:ext cx="3523312" cy="4628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544458" y="324433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Игольница « ШЛЯПКА»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68594" y="3846156"/>
            <a:ext cx="1375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Снегурочка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07728" y="54558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Каллы</a:t>
            </a:r>
            <a:r>
              <a:rPr lang="ru-RU" dirty="0" smtClean="0"/>
              <a:t> для мамочки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1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Объёмная </a:t>
            </a:r>
            <a:r>
              <a:rPr lang="ru-RU" sz="4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салфеток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J:\мой сайтик\фото\детские работы\SAM_0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7" y="1124744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01" y="1140659"/>
            <a:ext cx="3811150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57" y="3789040"/>
            <a:ext cx="3706813" cy="277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68187" y="3624263"/>
            <a:ext cx="218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Пасхальное яйцо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09968" y="3624263"/>
            <a:ext cx="210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Открытка для папы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45675" y="51788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Валентинки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торцевания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4017" r="11697" b="9074"/>
          <a:stretch/>
        </p:blipFill>
        <p:spPr bwMode="auto">
          <a:xfrm>
            <a:off x="530940" y="1448559"/>
            <a:ext cx="3442870" cy="47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90" y="1448559"/>
            <a:ext cx="4424592" cy="4709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342091" y="1448559"/>
            <a:ext cx="181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Божья коровка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6526" y="5834063"/>
            <a:ext cx="2016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Цветок для мамы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3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оригами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0" y="1124744"/>
            <a:ext cx="427724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20" y="4168057"/>
            <a:ext cx="3899172" cy="248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84" y="1124742"/>
            <a:ext cx="2575004" cy="3059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J:\мой сайтик\фото\детские работы\SAM_10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4283" r="9356" b="3256"/>
          <a:stretch/>
        </p:blipFill>
        <p:spPr bwMode="auto">
          <a:xfrm rot="954058">
            <a:off x="5238024" y="3747786"/>
            <a:ext cx="1836709" cy="270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25055" y="1124744"/>
            <a:ext cx="179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Зимняя сказка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04461" y="3814602"/>
            <a:ext cx="158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Подснежники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0821" y="6280016"/>
            <a:ext cx="68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Жук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55216" y="6114987"/>
            <a:ext cx="125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Тюльпан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2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58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      Муниципальное дошкольное образовательное учреждение детский сад № 3      «Работа с бумагой как средство развития мелкой моторики рук у детей дошкольного возраста»                                                                                                                                                                   Воспитатель МДОУ № 3                                                    Тараканова О. Н.   г.Любим, 2017 г.  </vt:lpstr>
      <vt:lpstr>                  Проблема  Дети с плохо развитой моторикой: - затрудняются в самообслуживании - плохо работают ножницами - не могут регулировать силу нажима на карандаш - заменяют движение руки поворотом листа при рисовании и т. д.</vt:lpstr>
      <vt:lpstr>                 Актуальность            Развивая мелкую моторику мы:  - развиваем речь, память, внимание; - подготавливаем руку к овладению навыком письма; - способствуем развитию творческих способностей; - развиваем навыки самообслуживания.</vt:lpstr>
      <vt:lpstr>  Цель: развитие мелкой моторики рук  детей через аппликацию, оригами. Задачи: - развивать у детей  умение  создавать поделки применяя различные виды техник работы с бумагой ; - создать условия для применения практических умений и навыков в самостоятельной деятельности; - способствовать развитию творческих способностей; - воспитывать умение работать в коллективе: формировать навыки коммуникативного, делового, творческого общения; - повышать компетентность и знания родителей о значимости  мелкой моторики рук для успешного развития ребёнка;   </vt:lpstr>
      <vt:lpstr>          Техники работы с бумагой  -  обрывная, вырезная аппликация   -  аппликация из салфеток  -  техника торцевания  -  техника оригами </vt:lpstr>
      <vt:lpstr>Аппликация</vt:lpstr>
      <vt:lpstr>Объёмная аппликация из салфеток</vt:lpstr>
      <vt:lpstr>Техника торцевания</vt:lpstr>
      <vt:lpstr>Техника оригами</vt:lpstr>
      <vt:lpstr>Коллективные работы</vt:lpstr>
      <vt:lpstr>Выставки детских работ</vt:lpstr>
      <vt:lpstr>              Целевые ориентиры  - у ребёнка развита мелкая моторика; - ребёнок активно взаимодействует со сверстниками и взрослыми; - ребёнок способен к волевым усилиям; - ребёнок проявляет инициативу и самостоятельность;  - ребёнок проявляет любознательность, задает вопросы взрослым и сверстникам; - ребёнок обладает развитым воображением.</vt:lpstr>
      <vt:lpstr>                               Результаты работы - увеличилось количество детей с высоким уровнем развития мелкой моторики рук; - отмечается повышение интереса детей к оригами, и аппликации; - у детей сформированы элементарные  навыки коммуникативного, делового, творческого общения; -  дети  умеют  создавать поделки применяя различные виды техник работы с бумагой; - работы детей отличаются индивидуальностью; - повысилась активность и компетентность родителей в вопросах всестороннего развития ребёнка.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Продуктивные виды деятельности как средство развития мелкой моторики рук у детей дошкольного возраста</dc:title>
  <dc:creator>Оксана</dc:creator>
  <cp:lastModifiedBy>Оксана</cp:lastModifiedBy>
  <cp:revision>40</cp:revision>
  <dcterms:created xsi:type="dcterms:W3CDTF">2017-02-23T21:53:56Z</dcterms:created>
  <dcterms:modified xsi:type="dcterms:W3CDTF">2017-05-16T14:18:27Z</dcterms:modified>
</cp:coreProperties>
</file>